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A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9EDC-D643-CD44-9064-3C9B593E70A6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94FA-A6A3-1D48-B30A-80548073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22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9EDC-D643-CD44-9064-3C9B593E70A6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94FA-A6A3-1D48-B30A-80548073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5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9EDC-D643-CD44-9064-3C9B593E70A6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94FA-A6A3-1D48-B30A-80548073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6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9EDC-D643-CD44-9064-3C9B593E70A6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94FA-A6A3-1D48-B30A-80548073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18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9EDC-D643-CD44-9064-3C9B593E70A6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94FA-A6A3-1D48-B30A-80548073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3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9EDC-D643-CD44-9064-3C9B593E70A6}" type="datetimeFigureOut">
              <a:rPr lang="en-US" smtClean="0"/>
              <a:t>10/2/19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94FA-A6A3-1D48-B30A-80548073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86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9EDC-D643-CD44-9064-3C9B593E70A6}" type="datetimeFigureOut">
              <a:rPr lang="en-US" smtClean="0"/>
              <a:t>10/2/19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94FA-A6A3-1D48-B30A-80548073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2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9EDC-D643-CD44-9064-3C9B593E70A6}" type="datetimeFigureOut">
              <a:rPr lang="en-US" smtClean="0"/>
              <a:t>10/2/19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94FA-A6A3-1D48-B30A-80548073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91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9EDC-D643-CD44-9064-3C9B593E70A6}" type="datetimeFigureOut">
              <a:rPr lang="en-US" smtClean="0"/>
              <a:t>10/2/19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94FA-A6A3-1D48-B30A-80548073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68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9EDC-D643-CD44-9064-3C9B593E70A6}" type="datetimeFigureOut">
              <a:rPr lang="en-US" smtClean="0"/>
              <a:t>10/2/19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94FA-A6A3-1D48-B30A-80548073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8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9EDC-D643-CD44-9064-3C9B593E70A6}" type="datetimeFigureOut">
              <a:rPr lang="en-US" smtClean="0"/>
              <a:t>10/2/19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94FA-A6A3-1D48-B30A-80548073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8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49EDC-D643-CD44-9064-3C9B593E70A6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094FA-A6A3-1D48-B30A-80548073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8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A79938-90FE-BF49-BA27-848FBC760976}"/>
              </a:ext>
            </a:extLst>
          </p:cNvPr>
          <p:cNvSpPr txBox="1"/>
          <p:nvPr/>
        </p:nvSpPr>
        <p:spPr>
          <a:xfrm>
            <a:off x="0" y="1140431"/>
            <a:ext cx="64521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venir Book" panose="02000503020000020003" pitchFamily="2" charset="0"/>
              </a:rPr>
              <a:t>Presentation </a:t>
            </a:r>
            <a:br>
              <a:rPr lang="en-US" sz="8000" b="1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en-US" sz="8000" b="1" dirty="0">
                <a:solidFill>
                  <a:schemeClr val="bg1"/>
                </a:solidFill>
                <a:latin typeface="Avenir Book" panose="02000503020000020003" pitchFamily="2" charset="0"/>
              </a:rPr>
              <a:t>Title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4A79A-08CA-C54D-AEAD-C85647286B40}"/>
              </a:ext>
            </a:extLst>
          </p:cNvPr>
          <p:cNvSpPr txBox="1"/>
          <p:nvPr/>
        </p:nvSpPr>
        <p:spPr>
          <a:xfrm>
            <a:off x="0" y="3861667"/>
            <a:ext cx="64521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Avenir Book" panose="02000503020000020003" pitchFamily="2" charset="0"/>
              </a:rPr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6850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64A79A-08CA-C54D-AEAD-C85647286B40}"/>
              </a:ext>
            </a:extLst>
          </p:cNvPr>
          <p:cNvSpPr txBox="1"/>
          <p:nvPr/>
        </p:nvSpPr>
        <p:spPr>
          <a:xfrm>
            <a:off x="133564" y="143836"/>
            <a:ext cx="886659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5000" b="1" dirty="0">
                <a:latin typeface="Avenir Book" panose="02000503020000020003" pitchFamily="2" charset="0"/>
              </a:rPr>
              <a:t>Text or Text and Photo Slide</a:t>
            </a:r>
          </a:p>
          <a:p>
            <a:pPr lvl="1"/>
            <a:r>
              <a:rPr lang="en-US" sz="3000" b="1" dirty="0">
                <a:latin typeface="Avenir Book" panose="02000503020000020003" pitchFamily="2" charset="0"/>
              </a:rPr>
              <a:t>Format font/photo/sizes accordingly</a:t>
            </a:r>
          </a:p>
          <a:p>
            <a:pPr lvl="1"/>
            <a:r>
              <a:rPr lang="en-US" sz="3000" b="1" dirty="0">
                <a:latin typeface="Avenir Book" panose="02000503020000020003" pitchFamily="2" charset="0"/>
              </a:rPr>
              <a:t>Format font/photo/sizes accordingly</a:t>
            </a:r>
          </a:p>
          <a:p>
            <a:pPr lvl="1"/>
            <a:r>
              <a:rPr lang="en-US" sz="3000" b="1" dirty="0">
                <a:latin typeface="Avenir Book" panose="02000503020000020003" pitchFamily="2" charset="0"/>
              </a:rPr>
              <a:t>Format font/photo/sizes accordingly</a:t>
            </a:r>
          </a:p>
          <a:p>
            <a:pPr lvl="1"/>
            <a:r>
              <a:rPr lang="en-US" sz="3000" b="1" dirty="0">
                <a:latin typeface="Avenir Book" panose="02000503020000020003" pitchFamily="2" charset="0"/>
              </a:rPr>
              <a:t>Format font/photo/sizes accordingly</a:t>
            </a:r>
          </a:p>
          <a:p>
            <a:pPr lvl="1"/>
            <a:r>
              <a:rPr lang="en-US" sz="3000" b="1" dirty="0">
                <a:latin typeface="Avenir Book" panose="02000503020000020003" pitchFamily="2" charset="0"/>
              </a:rPr>
              <a:t>Format font/photo/sizes accordingly</a:t>
            </a:r>
          </a:p>
          <a:p>
            <a:pPr lvl="1"/>
            <a:r>
              <a:rPr lang="en-US" sz="3000" b="1" dirty="0">
                <a:latin typeface="Avenir Book" panose="02000503020000020003" pitchFamily="2" charset="0"/>
              </a:rPr>
              <a:t>Format font/photo/sizes accordingly</a:t>
            </a:r>
          </a:p>
          <a:p>
            <a:pPr lvl="1"/>
            <a:r>
              <a:rPr lang="en-US" sz="3000" b="1" dirty="0">
                <a:latin typeface="Avenir Book" panose="02000503020000020003" pitchFamily="2" charset="0"/>
              </a:rPr>
              <a:t>Format font/photo/sizes accordingly</a:t>
            </a:r>
          </a:p>
          <a:p>
            <a:pPr lvl="1"/>
            <a:r>
              <a:rPr lang="en-US" sz="3000" b="1" dirty="0">
                <a:latin typeface="Avenir Book" panose="02000503020000020003" pitchFamily="2" charset="0"/>
              </a:rPr>
              <a:t>Format font/photo/sizes accordingly</a:t>
            </a:r>
          </a:p>
          <a:p>
            <a:pPr lvl="1"/>
            <a:r>
              <a:rPr lang="en-US" sz="3000" b="1" dirty="0">
                <a:latin typeface="Avenir Book" panose="02000503020000020003" pitchFamily="2" charset="0"/>
              </a:rPr>
              <a:t>Format font/photo/sizes accordingly</a:t>
            </a:r>
          </a:p>
          <a:p>
            <a:pPr lvl="1"/>
            <a:r>
              <a:rPr lang="en-US" sz="3000" b="1" dirty="0">
                <a:latin typeface="Avenir Book" panose="02000503020000020003" pitchFamily="2" charset="0"/>
              </a:rPr>
              <a:t>Format font/photo/sizes accordingly</a:t>
            </a:r>
          </a:p>
          <a:p>
            <a:pPr lvl="1"/>
            <a:r>
              <a:rPr lang="en-US" sz="3000" b="1" dirty="0">
                <a:latin typeface="Avenir Book" panose="02000503020000020003" pitchFamily="2" charset="0"/>
              </a:rPr>
              <a:t>Format font/photo/sizes accordingly</a:t>
            </a:r>
          </a:p>
          <a:p>
            <a:pPr lvl="1"/>
            <a:r>
              <a:rPr lang="en-US" sz="3000" b="1" dirty="0">
                <a:latin typeface="Avenir Book" panose="02000503020000020003" pitchFamily="2" charset="0"/>
              </a:rPr>
              <a:t>Format font/photo</a:t>
            </a:r>
            <a:r>
              <a:rPr lang="en-US" sz="3000" b="1">
                <a:latin typeface="Avenir Book" panose="02000503020000020003" pitchFamily="2" charset="0"/>
              </a:rPr>
              <a:t>/sizes </a:t>
            </a:r>
            <a:r>
              <a:rPr lang="en-US" sz="3000" b="1" dirty="0">
                <a:latin typeface="Avenir Book" panose="02000503020000020003" pitchFamily="2" charset="0"/>
              </a:rPr>
              <a:t>accordingly</a:t>
            </a:r>
          </a:p>
        </p:txBody>
      </p:sp>
    </p:spTree>
    <p:extLst>
      <p:ext uri="{BB962C8B-B14F-4D97-AF65-F5344CB8AC3E}">
        <p14:creationId xmlns:p14="http://schemas.microsoft.com/office/powerpoint/2010/main" val="856832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93</Words>
  <Application>Microsoft Macintosh PowerPoint</Application>
  <PresentationFormat>On-screen Show (4:3)</PresentationFormat>
  <Paragraphs>15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Avenir Book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Laurin Frost</dc:creator>
  <cp:lastModifiedBy>Laurin Frost</cp:lastModifiedBy>
  <cp:revision>10</cp:revision>
  <dcterms:created xsi:type="dcterms:W3CDTF">2019-06-23T18:17:27Z</dcterms:created>
  <dcterms:modified xsi:type="dcterms:W3CDTF">2019-10-02T14:07:18Z</dcterms:modified>
</cp:coreProperties>
</file>